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SUGANESHWARAN R</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IN" sz="1100" dirty="0">
                <a:solidFill>
                  <a:schemeClr val="bg1"/>
                </a:solidFill>
              </a:rPr>
              <a:t>aut2211l310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NM Project video .mp4">
            <a:hlinkClick r:id="" action="ppaction://media"/>
            <a:extLst>
              <a:ext uri="{FF2B5EF4-FFF2-40B4-BE49-F238E27FC236}">
                <a16:creationId xmlns:a16="http://schemas.microsoft.com/office/drawing/2014/main" id="{6B09E3A3-1A40-3586-C6D6-3D42B9F6BD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4786" y="1342571"/>
            <a:ext cx="7620000" cy="3245304"/>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163</cp:revision>
  <dcterms:modified xsi:type="dcterms:W3CDTF">2024-04-19T15:48:42Z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